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6638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86475" autoAdjust="0"/>
  </p:normalViewPr>
  <p:slideViewPr>
    <p:cSldViewPr snapToObjects="1">
      <p:cViewPr varScale="1">
        <p:scale>
          <a:sx n="52" d="100"/>
          <a:sy n="52" d="100"/>
        </p:scale>
        <p:origin x="-2142" y="-84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200-02-900\Desktop\Почта\МФЦ\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31" y="-409953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6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165076</TotalTime>
  <Words>0</Words>
  <Application>Microsoft Office PowerPoint</Application>
  <PresentationFormat>Лист A4 (210x297 мм)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Валитова Лиана Радиковна</cp:lastModifiedBy>
  <cp:revision>1931</cp:revision>
  <cp:lastPrinted>2023-02-20T07:21:44Z</cp:lastPrinted>
  <dcterms:created xsi:type="dcterms:W3CDTF">2014-10-08T23:03:32Z</dcterms:created>
  <dcterms:modified xsi:type="dcterms:W3CDTF">2023-07-24T08:29:28Z</dcterms:modified>
</cp:coreProperties>
</file>